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339313-0EA7-7928-41E9-47DD986E7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0AF48D-F428-CBCB-2B77-622B9D079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2FCA16-B50B-EADD-9BB4-2CE41480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A12737-6E46-BC24-470D-F8F684DB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D494F8-F2DF-980A-BE06-40D9FB61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8600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43F3DF-732B-EC43-81AE-91D6A559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499EC9-1522-C85A-3F70-F2F142AC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14AD30-56EC-3CE0-A1C1-8C295DC2A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D6F306-292D-D8B8-1BC4-E1BC132C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99B143-5BAA-EBDD-68CE-F9EBB6C4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5794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C9DD9D4-1FE8-3075-93F8-7FC2A2E50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D2E293-B86C-2519-0F45-4FCB9E7FB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3FDA0D-C690-F4DC-995D-42E8887F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6ADFDE-FA93-48E6-DDC9-E612974B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B49167-4D84-1951-F3CC-E6842110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5511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35ED2-EB88-D4B3-BFA2-C3DA1F2F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568C3E-57D0-6FD1-7652-11AF12F6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9D445F-BC26-960E-758F-CD493000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70CECB-A2F7-17F6-BA88-1F4C377E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E514C8-45D2-1688-B510-D0B20082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3451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EDFF93-BC67-69FA-F71E-A0AB497C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A51D86-A7B6-296F-8357-2A08BAC96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253466-0575-4780-66AF-71DE3999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EBC9A3-75E6-C6A7-9BE0-84F286AD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F12478-7408-45E9-224F-A34AD107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8959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5AA456-F31F-E9A7-532B-D3F89A67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ECB20B-3C82-69CB-5C21-418FF2BF2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D3DE70-B0CC-6F35-6EEC-8C5118F7A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41F1A7-B73C-4EE8-EAE7-B4ADDCF1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318C56-3FE4-6187-EC31-A40546C4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D3D2CF-94FA-CCE6-FBDA-34A291BA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3541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AC421C-654B-3FD5-F4D8-837CEEAA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1949E0-5654-A496-296B-B745AC08F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DBF032D-D430-ED34-DAA1-0788ABF92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9544F9D-A5A9-6CAB-A918-C176EB508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F61FB9-0F0A-2E2D-BD9B-2BBE53179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23FE0ED-2C54-D708-D0A2-88999657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CEC4F3-66FA-059D-654D-C41D42F2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BF7D97F-DC31-BA82-CFB2-3753C349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4385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56E47-6589-B887-6CC6-0E136B6C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18D3B78-28F1-1818-1E6E-83D0E141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6DAE778-F667-046B-9762-9C254EF7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D0E9518-0ED0-BE41-A4A0-980ECCFF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3069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51BFAE-207D-9487-4071-7350EFE2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297FDE1-D924-00E8-A996-0B0D8294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57FD91-0E01-E3F4-DA96-0212EE61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5652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94A317-70EC-DFFA-85A6-CB7930346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7BD6DD-3203-9A58-8B77-249E3426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F43A30-2BCF-0518-6A68-26DD3AF90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0541D8-2391-730C-6629-803614F9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516D38-D3CF-C9D9-DE66-FD4ED634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6EF3FD-527C-2A85-E6B5-E0068E8F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7566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B117B3-4257-8B09-628B-4EECD18A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A9943EF-43AA-0685-7878-9E07E6B73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114711-9B2E-0738-97B8-9859C7210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B21EF7-DB0A-21E0-94F1-8659A33F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D25B05-D608-4B0C-BAC6-9033BFB5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F2D781-1072-7331-00F8-9944B539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8349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85BF05-1078-15A9-3ED2-AC03D3AE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7467A3-5638-81AB-DB97-9F1FAE303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03F96-814D-B8A6-37A4-325117218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23B0-329A-4C81-AEA5-DDB26AFA813D}" type="datetimeFigureOut">
              <a:rPr lang="en-IN" smtClean="0"/>
              <a:pPr/>
              <a:t>04-07-2023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F4A02D-597B-1DC6-B5C5-BB6D8B4C7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2D169-E841-889C-D919-7B83FAC8F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F4CF-268A-44E7-AE47-664F9181A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1773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F0FFA8-BA04-F977-3C3E-70A461A13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-</a:t>
            </a:r>
            <a:r>
              <a:rPr lang="en-US" dirty="0" smtClean="0"/>
              <a:t>1&amp;2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59DFD0-A973-247B-5A40-3B15DD811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/>
                <a:ea typeface="Times New Roman"/>
              </a:rPr>
              <a:t>DESIGN FLOW </a:t>
            </a:r>
            <a:r>
              <a:rPr lang="en-US" sz="5400" dirty="0" smtClean="0">
                <a:latin typeface="Times New Roman"/>
                <a:ea typeface="Times New Roman"/>
              </a:rPr>
              <a:t>&amp;</a:t>
            </a:r>
            <a:r>
              <a:rPr lang="en-US" sz="5400" dirty="0" smtClean="0"/>
              <a:t>RTL </a:t>
            </a:r>
            <a:r>
              <a:rPr lang="en-US" sz="5400" dirty="0" smtClean="0"/>
              <a:t>SYNTHESIS</a:t>
            </a:r>
            <a:endParaRPr lang="en-IN" sz="5400" dirty="0"/>
          </a:p>
        </p:txBody>
      </p:sp>
    </p:spTree>
    <p:extLst>
      <p:ext uri="{BB962C8B-B14F-4D97-AF65-F5344CB8AC3E}">
        <p14:creationId xmlns="" xmlns:p14="http://schemas.microsoft.com/office/powerpoint/2010/main" val="112628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0D9AEAC5-CB5D-8B9F-701B-0BFF548F7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07" t="12419" r="5392" b="8496"/>
          <a:stretch/>
        </p:blipFill>
        <p:spPr bwMode="auto">
          <a:xfrm>
            <a:off x="1281953" y="395184"/>
            <a:ext cx="9206753" cy="6067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116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775419AA-8F78-BB20-8CF6-9EC44C110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2" t="16601" r="4609" b="9674"/>
          <a:stretch/>
        </p:blipFill>
        <p:spPr bwMode="auto">
          <a:xfrm>
            <a:off x="1004047" y="478883"/>
            <a:ext cx="9646023" cy="5900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963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A2D28FED-BB27-0721-A70F-ECEDA6CF1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4" t="12810" r="5000" b="19085"/>
          <a:stretch/>
        </p:blipFill>
        <p:spPr bwMode="auto">
          <a:xfrm>
            <a:off x="663388" y="708211"/>
            <a:ext cx="9879105" cy="553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852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F00CCB96-CDBD-4069-3741-008586B7D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91" t="13202" r="3431" b="11634"/>
          <a:stretch/>
        </p:blipFill>
        <p:spPr bwMode="auto">
          <a:xfrm>
            <a:off x="1013012" y="278436"/>
            <a:ext cx="9341223" cy="5781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111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EF5C4742-95A2-68A6-A893-80799A93B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72" t="14117" r="4019" b="11764"/>
          <a:stretch/>
        </p:blipFill>
        <p:spPr bwMode="auto">
          <a:xfrm>
            <a:off x="717177" y="563638"/>
            <a:ext cx="9395012" cy="5828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462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65922B49-8F8B-157E-3104-048F9DB08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6" t="11372" r="5195" b="10458"/>
          <a:stretch/>
        </p:blipFill>
        <p:spPr bwMode="auto">
          <a:xfrm>
            <a:off x="1201269" y="748552"/>
            <a:ext cx="9063319" cy="5697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298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677B2044-3E3F-CE8C-4B4C-CCFED9207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17" t="14117" r="1667" b="13725"/>
          <a:stretch/>
        </p:blipFill>
        <p:spPr bwMode="auto">
          <a:xfrm>
            <a:off x="1093694" y="954741"/>
            <a:ext cx="9601200" cy="4948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744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="" xmlns:a16="http://schemas.microsoft.com/office/drawing/2014/main" id="{4FC2BBD9-F2D9-CD79-3C3E-CC7B6675D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61" t="2875" r="42157" b="91373"/>
          <a:stretch/>
        </p:blipFill>
        <p:spPr bwMode="auto">
          <a:xfrm>
            <a:off x="4078941" y="286871"/>
            <a:ext cx="4195482" cy="394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203219-7992-E5D0-E743-F2EE101F8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11635" r="4314" b="9934"/>
          <a:stretch/>
        </p:blipFill>
        <p:spPr>
          <a:xfrm>
            <a:off x="1075766" y="1084729"/>
            <a:ext cx="8444752" cy="5378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774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="" xmlns:a16="http://schemas.microsoft.com/office/drawing/2014/main" id="{55DFEC7A-B7A1-9BEA-B10E-F7B8B0C48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07" t="14379" r="3529" b="10850"/>
          <a:stretch/>
        </p:blipFill>
        <p:spPr bwMode="auto">
          <a:xfrm>
            <a:off x="484094" y="528918"/>
            <a:ext cx="10112188" cy="5665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593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="" xmlns:a16="http://schemas.microsoft.com/office/drawing/2014/main" id="{79814EEF-3767-1321-1516-A924F8D9B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76" t="1437" r="73824" b="90589"/>
          <a:stretch/>
        </p:blipFill>
        <p:spPr bwMode="auto">
          <a:xfrm>
            <a:off x="5410200" y="197224"/>
            <a:ext cx="1371600" cy="546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DB9F97-81C4-1653-4EE9-7D5238035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" t="11634" r="3530" b="12680"/>
          <a:stretch/>
        </p:blipFill>
        <p:spPr>
          <a:xfrm>
            <a:off x="1174377" y="744071"/>
            <a:ext cx="9018493" cy="5710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016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1E59179-C75D-AE43-C7D8-CAB7319C6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9" t="9543" r="2059" b="8627"/>
          <a:stretch/>
        </p:blipFill>
        <p:spPr bwMode="auto">
          <a:xfrm>
            <a:off x="1712258" y="654424"/>
            <a:ext cx="8767483" cy="5611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8144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="" xmlns:a16="http://schemas.microsoft.com/office/drawing/2014/main" id="{8167E1F1-356F-C757-08DD-B69CBAE53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53" t="1569" r="29020" b="91241"/>
          <a:stretch/>
        </p:blipFill>
        <p:spPr bwMode="auto">
          <a:xfrm>
            <a:off x="3415552" y="179293"/>
            <a:ext cx="5360895" cy="493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EDA6C1-6200-8633-85B2-B33470FC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7" t="11503" r="4021" b="11895"/>
          <a:stretch/>
        </p:blipFill>
        <p:spPr>
          <a:xfrm>
            <a:off x="1210236" y="995081"/>
            <a:ext cx="9520518" cy="5513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8261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="" xmlns:a16="http://schemas.microsoft.com/office/drawing/2014/main" id="{228B806E-C24B-5F39-BB92-A8B8D8E02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" t="11633" r="5196" b="10065"/>
          <a:stretch/>
        </p:blipFill>
        <p:spPr bwMode="auto">
          <a:xfrm>
            <a:off x="968189" y="134471"/>
            <a:ext cx="9430870" cy="648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6450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E467F74C-7862-359A-72A3-8D806C13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53" t="1830" r="60588" b="90981"/>
          <a:stretch/>
        </p:blipFill>
        <p:spPr bwMode="auto">
          <a:xfrm>
            <a:off x="4858870" y="259977"/>
            <a:ext cx="2474260" cy="493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85B46A0-A294-92DD-DDB6-6B1E1D36A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2" t="13595" r="5001" b="20131"/>
          <a:stretch/>
        </p:blipFill>
        <p:spPr>
          <a:xfrm>
            <a:off x="923364" y="1057834"/>
            <a:ext cx="9179860" cy="4823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9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70C7033-BAE9-06DC-0349-A134748AC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21" t="2353" r="60098" b="91242"/>
          <a:stretch/>
        </p:blipFill>
        <p:spPr bwMode="auto">
          <a:xfrm>
            <a:off x="4970929" y="394447"/>
            <a:ext cx="2375647" cy="439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080200C-2E9C-3D9F-2A3A-FAD92080A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6" t="9543" r="2156" b="8366"/>
          <a:stretch/>
        </p:blipFill>
        <p:spPr bwMode="auto">
          <a:xfrm>
            <a:off x="1685363" y="905436"/>
            <a:ext cx="8749555" cy="5629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765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80567EC9-F6EA-2091-1FD9-2088DE494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6" t="9412" r="2156" b="8497"/>
          <a:stretch/>
        </p:blipFill>
        <p:spPr bwMode="auto">
          <a:xfrm>
            <a:off x="1891554" y="1102658"/>
            <a:ext cx="8749552" cy="5629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080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CF7CB7B7-D0A6-BABE-5EBC-2DCD60638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t="1699" r="61667" b="90850"/>
          <a:stretch/>
        </p:blipFill>
        <p:spPr bwMode="auto">
          <a:xfrm>
            <a:off x="4953000" y="502023"/>
            <a:ext cx="2286000" cy="510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258B4CD-6122-BF09-20D7-7CDF45F91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4" t="9804" r="2353" b="9151"/>
          <a:stretch/>
        </p:blipFill>
        <p:spPr bwMode="auto">
          <a:xfrm>
            <a:off x="1559858" y="1129553"/>
            <a:ext cx="8722659" cy="5558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243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1BFA8558-99E8-C8A4-54F2-3E28350C3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3" t="2353" r="46765" b="90327"/>
          <a:stretch/>
        </p:blipFill>
        <p:spPr bwMode="auto">
          <a:xfrm>
            <a:off x="4446493" y="161364"/>
            <a:ext cx="3603811" cy="502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05A600B-E7CB-B17A-DEFD-F5C3DFFE1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" t="9804" r="2255" b="7974"/>
          <a:stretch/>
        </p:blipFill>
        <p:spPr>
          <a:xfrm>
            <a:off x="1801906" y="905434"/>
            <a:ext cx="8722658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017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73AE059C-49C5-3F7C-69BB-2F1FF7D32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86" t="27059" r="46667" b="50327"/>
          <a:stretch/>
        </p:blipFill>
        <p:spPr bwMode="auto">
          <a:xfrm>
            <a:off x="3720353" y="2581835"/>
            <a:ext cx="4356848" cy="1550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508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C191EC35-84DC-ACA9-A432-FE85CA1A3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6" t="9413" r="2450" b="8496"/>
          <a:stretch/>
        </p:blipFill>
        <p:spPr bwMode="auto">
          <a:xfrm>
            <a:off x="0" y="-467676"/>
            <a:ext cx="12254753" cy="7406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557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90B798D5-C345-181E-3E18-703BEA7B3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4" t="9413" r="2255" b="8235"/>
          <a:stretch/>
        </p:blipFill>
        <p:spPr bwMode="auto">
          <a:xfrm>
            <a:off x="0" y="0"/>
            <a:ext cx="12192000" cy="7894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8376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</Words>
  <Application>Microsoft Office PowerPoint</Application>
  <PresentationFormat>Custom</PresentationFormat>
  <Paragraphs>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MODULE -1&amp;2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pushpa vasanthi panchada</dc:creator>
  <cp:lastModifiedBy>lenovo</cp:lastModifiedBy>
  <cp:revision>3</cp:revision>
  <dcterms:created xsi:type="dcterms:W3CDTF">2023-07-04T04:11:15Z</dcterms:created>
  <dcterms:modified xsi:type="dcterms:W3CDTF">2023-07-04T06:47:04Z</dcterms:modified>
</cp:coreProperties>
</file>